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F0B9-5DC9-44D7-83CA-F5DA40831603}" type="datetimeFigureOut">
              <a:rPr lang="es-ES" smtClean="0"/>
              <a:pPr/>
              <a:t>25/03/2009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1299-8C8D-4ECD-9337-B59B1D9334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F0B9-5DC9-44D7-83CA-F5DA40831603}" type="datetimeFigureOut">
              <a:rPr lang="es-ES" smtClean="0"/>
              <a:pPr/>
              <a:t>25/03/2009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1299-8C8D-4ECD-9337-B59B1D9334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F0B9-5DC9-44D7-83CA-F5DA40831603}" type="datetimeFigureOut">
              <a:rPr lang="es-ES" smtClean="0"/>
              <a:pPr/>
              <a:t>25/03/2009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1299-8C8D-4ECD-9337-B59B1D9334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F0B9-5DC9-44D7-83CA-F5DA40831603}" type="datetimeFigureOut">
              <a:rPr lang="es-ES" smtClean="0"/>
              <a:pPr/>
              <a:t>25/03/2009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1299-8C8D-4ECD-9337-B59B1D9334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F0B9-5DC9-44D7-83CA-F5DA40831603}" type="datetimeFigureOut">
              <a:rPr lang="es-ES" smtClean="0"/>
              <a:pPr/>
              <a:t>25/03/2009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1299-8C8D-4ECD-9337-B59B1D9334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F0B9-5DC9-44D7-83CA-F5DA40831603}" type="datetimeFigureOut">
              <a:rPr lang="es-ES" smtClean="0"/>
              <a:pPr/>
              <a:t>25/03/2009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1299-8C8D-4ECD-9337-B59B1D9334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F0B9-5DC9-44D7-83CA-F5DA40831603}" type="datetimeFigureOut">
              <a:rPr lang="es-ES" smtClean="0"/>
              <a:pPr/>
              <a:t>25/03/2009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1299-8C8D-4ECD-9337-B59B1D9334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F0B9-5DC9-44D7-83CA-F5DA40831603}" type="datetimeFigureOut">
              <a:rPr lang="es-ES" smtClean="0"/>
              <a:pPr/>
              <a:t>25/03/2009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1299-8C8D-4ECD-9337-B59B1D9334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F0B9-5DC9-44D7-83CA-F5DA40831603}" type="datetimeFigureOut">
              <a:rPr lang="es-ES" smtClean="0"/>
              <a:pPr/>
              <a:t>25/03/2009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1299-8C8D-4ECD-9337-B59B1D9334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F0B9-5DC9-44D7-83CA-F5DA40831603}" type="datetimeFigureOut">
              <a:rPr lang="es-ES" smtClean="0"/>
              <a:pPr/>
              <a:t>25/03/2009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1299-8C8D-4ECD-9337-B59B1D9334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F0B9-5DC9-44D7-83CA-F5DA40831603}" type="datetimeFigureOut">
              <a:rPr lang="es-ES" smtClean="0"/>
              <a:pPr/>
              <a:t>25/03/2009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1299-8C8D-4ECD-9337-B59B1D9334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BF0B9-5DC9-44D7-83CA-F5DA40831603}" type="datetimeFigureOut">
              <a:rPr lang="es-ES" smtClean="0"/>
              <a:pPr/>
              <a:t>25/03/2009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21299-8C8D-4ECD-9337-B59B1D9334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57158" y="2143116"/>
            <a:ext cx="8229600" cy="1143000"/>
          </a:xfrm>
        </p:spPr>
        <p:txBody>
          <a:bodyPr/>
          <a:lstStyle/>
          <a:p>
            <a:r>
              <a:rPr lang="es-ES" dirty="0" smtClean="0"/>
              <a:t>LA CLONACIÓN MITO O REALIDAD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/>
          <a:lstStyle/>
          <a:p>
            <a:r>
              <a:rPr lang="es-ES" dirty="0" smtClean="0"/>
              <a:t>JUAN FELIPE CORREA CASTILLO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5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INTRODUCCION</a:t>
            </a:r>
            <a:br>
              <a:rPr lang="es-ES" dirty="0" smtClean="0">
                <a:solidFill>
                  <a:srgbClr val="FF0000"/>
                </a:solidFill>
              </a:rPr>
            </a:b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000100" y="1500174"/>
            <a:ext cx="7258056" cy="4643470"/>
          </a:xfrm>
        </p:spPr>
        <p:txBody>
          <a:bodyPr>
            <a:noAutofit/>
          </a:bodyPr>
          <a:lstStyle/>
          <a:p>
            <a:r>
              <a:rPr lang="es-ES" sz="1800" b="1" dirty="0" smtClean="0">
                <a:solidFill>
                  <a:srgbClr val="FF0000"/>
                </a:solidFill>
              </a:rPr>
              <a:t>Por mucho tiempo hemos buscado la solución a muchas enfermedades y deficiencias </a:t>
            </a:r>
          </a:p>
          <a:p>
            <a:r>
              <a:rPr lang="es-ES" sz="1800" b="1" dirty="0" smtClean="0">
                <a:solidFill>
                  <a:srgbClr val="FF0000"/>
                </a:solidFill>
              </a:rPr>
              <a:t>Reproductoras sin encontrar respuesta alguna . en el año de 1964 estudios científicos comenzaron a mover el pensamiento de que se podría en un futuro no muy lejano terminar con estas dificultades  por medio de la clonación </a:t>
            </a:r>
          </a:p>
          <a:p>
            <a:r>
              <a:rPr lang="es-ES" sz="1800" b="1" dirty="0" smtClean="0">
                <a:solidFill>
                  <a:srgbClr val="FF0000"/>
                </a:solidFill>
              </a:rPr>
              <a:t>La clonación  viéndose como un elixir mágico  creyeron haber descubierto la </a:t>
            </a:r>
            <a:r>
              <a:rPr lang="es-ES" sz="1800" b="1" dirty="0" err="1" smtClean="0">
                <a:solidFill>
                  <a:srgbClr val="FF0000"/>
                </a:solidFill>
              </a:rPr>
              <a:t>posima</a:t>
            </a:r>
            <a:r>
              <a:rPr lang="es-ES" sz="1800" b="1" dirty="0" smtClean="0">
                <a:solidFill>
                  <a:srgbClr val="FF0000"/>
                </a:solidFill>
              </a:rPr>
              <a:t> para la vida eterna sin embargo a través de muchos experimentos   se han descubierto demasiados inconvenientes  comenzando desde enfermedades hasta la muerte prematura</a:t>
            </a:r>
          </a:p>
          <a:p>
            <a:r>
              <a:rPr lang="es-ES" sz="1800" b="1" dirty="0" smtClean="0">
                <a:solidFill>
                  <a:srgbClr val="FF0000"/>
                </a:solidFill>
              </a:rPr>
              <a:t>Sin embargo este estudio a medida que el tiempo transcurre toma mas fuerza  y se fue fortaleciendo de manera tal que se logro clonar una </a:t>
            </a:r>
            <a:r>
              <a:rPr lang="es-ES" sz="1800" b="1" dirty="0" err="1" smtClean="0">
                <a:solidFill>
                  <a:srgbClr val="FF0000"/>
                </a:solidFill>
              </a:rPr>
              <a:t>mamifero</a:t>
            </a:r>
            <a:r>
              <a:rPr lang="es-ES" sz="1800" b="1" dirty="0" smtClean="0">
                <a:solidFill>
                  <a:srgbClr val="FF0000"/>
                </a:solidFill>
              </a:rPr>
              <a:t> como ya todos sabemos la oveja </a:t>
            </a:r>
            <a:r>
              <a:rPr lang="es-ES" sz="1800" b="1" dirty="0" err="1" smtClean="0">
                <a:solidFill>
                  <a:srgbClr val="FF0000"/>
                </a:solidFill>
              </a:rPr>
              <a:t>dolly</a:t>
            </a:r>
            <a:r>
              <a:rPr lang="es-ES" sz="1800" b="1" dirty="0" smtClean="0">
                <a:solidFill>
                  <a:srgbClr val="FF0000"/>
                </a:solidFill>
              </a:rPr>
              <a:t> que fue clonada en el año de 1 996  </a:t>
            </a:r>
            <a:r>
              <a:rPr lang="es-ES" sz="1800" b="1" dirty="0" err="1" smtClean="0">
                <a:solidFill>
                  <a:srgbClr val="FF0000"/>
                </a:solidFill>
              </a:rPr>
              <a:t>Asi</a:t>
            </a:r>
            <a:r>
              <a:rPr lang="es-ES" sz="1800" b="1" dirty="0" smtClean="0">
                <a:solidFill>
                  <a:srgbClr val="FF0000"/>
                </a:solidFill>
              </a:rPr>
              <a:t> podemos definir la </a:t>
            </a:r>
            <a:r>
              <a:rPr lang="es-ES" sz="1800" b="1" dirty="0" err="1" smtClean="0">
                <a:solidFill>
                  <a:srgbClr val="FF0000"/>
                </a:solidFill>
              </a:rPr>
              <a:t>clonacion</a:t>
            </a:r>
            <a:r>
              <a:rPr lang="es-ES" sz="1800" b="1" dirty="0" smtClean="0">
                <a:solidFill>
                  <a:srgbClr val="FF0000"/>
                </a:solidFill>
              </a:rPr>
              <a:t> como una realidad muy cercana  con pros y contras pero que a medida que la ciencia avanza se desarrolla mejor y se </a:t>
            </a:r>
            <a:r>
              <a:rPr lang="es-ES" sz="1800" b="1" dirty="0" err="1" smtClean="0">
                <a:solidFill>
                  <a:srgbClr val="FF0000"/>
                </a:solidFill>
              </a:rPr>
              <a:t>podria</a:t>
            </a:r>
            <a:r>
              <a:rPr lang="es-ES" sz="1800" b="1" dirty="0" smtClean="0">
                <a:solidFill>
                  <a:srgbClr val="FF0000"/>
                </a:solidFill>
              </a:rPr>
              <a:t> tomar como un beneficio para mejorar nuestras vidas</a:t>
            </a:r>
            <a:endParaRPr lang="es-E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CLONACION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4214842"/>
          </a:xfrm>
        </p:spPr>
        <p:txBody>
          <a:bodyPr/>
          <a:lstStyle/>
          <a:p>
            <a:r>
              <a:rPr lang="es-ES_tradnl" dirty="0" smtClean="0">
                <a:solidFill>
                  <a:srgbClr val="FF0000"/>
                </a:solidFill>
              </a:rPr>
              <a:t>clonar significa obtener uno o varios individuos a partir de una célula somática o de un núcleo de otro individuo, de modo que los individuos clonados son idénticos o casi idénticos al original</a:t>
            </a:r>
            <a:r>
              <a:rPr lang="es-ES_tradnl" dirty="0" smtClean="0"/>
              <a:t>.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es-ES" b="1" dirty="0" smtClean="0"/>
              <a:t>Exponente </a:t>
            </a:r>
            <a:r>
              <a:rPr lang="es-ES" b="1" dirty="0" err="1" smtClean="0"/>
              <a:t>maximo</a:t>
            </a:r>
            <a:endParaRPr lang="es-CO" b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chemeClr val="tx1"/>
                </a:solidFill>
              </a:rPr>
              <a:t>Como ya todos sabemos el primer </a:t>
            </a:r>
            <a:r>
              <a:rPr lang="es-ES" sz="2400" b="1" dirty="0" err="1" smtClean="0">
                <a:solidFill>
                  <a:schemeClr val="tx1"/>
                </a:solidFill>
              </a:rPr>
              <a:t>mamifero</a:t>
            </a:r>
            <a:r>
              <a:rPr lang="es-ES" sz="2400" b="1" dirty="0" smtClean="0">
                <a:solidFill>
                  <a:schemeClr val="tx1"/>
                </a:solidFill>
              </a:rPr>
              <a:t> clonado fue la oveja </a:t>
            </a:r>
            <a:r>
              <a:rPr lang="es-ES" sz="2400" b="1" dirty="0" err="1" smtClean="0">
                <a:solidFill>
                  <a:schemeClr val="tx1"/>
                </a:solidFill>
              </a:rPr>
              <a:t>dolly</a:t>
            </a:r>
            <a:r>
              <a:rPr lang="es-ES" sz="2400" b="1" dirty="0" smtClean="0">
                <a:solidFill>
                  <a:schemeClr val="tx1"/>
                </a:solidFill>
              </a:rPr>
              <a:t> en el año de 1996 era una oveja no muy </a:t>
            </a:r>
            <a:r>
              <a:rPr lang="es-ES" sz="2400" b="1" dirty="0" err="1" smtClean="0">
                <a:solidFill>
                  <a:schemeClr val="tx1"/>
                </a:solidFill>
              </a:rPr>
              <a:t>comun</a:t>
            </a:r>
            <a:r>
              <a:rPr lang="es-ES" sz="2400" b="1" dirty="0" smtClean="0">
                <a:solidFill>
                  <a:schemeClr val="tx1"/>
                </a:solidFill>
              </a:rPr>
              <a:t> puesto que  </a:t>
            </a:r>
            <a:r>
              <a:rPr lang="es-ES" sz="2400" b="1" dirty="0" err="1" smtClean="0">
                <a:solidFill>
                  <a:schemeClr val="tx1"/>
                </a:solidFill>
              </a:rPr>
              <a:t>sufria</a:t>
            </a:r>
            <a:r>
              <a:rPr lang="es-ES" sz="2400" b="1" dirty="0" smtClean="0">
                <a:solidFill>
                  <a:schemeClr val="tx1"/>
                </a:solidFill>
              </a:rPr>
              <a:t> varias enfermedades causadas por virus y sus </a:t>
            </a:r>
            <a:r>
              <a:rPr lang="es-ES" sz="2400" b="1" dirty="0" err="1" smtClean="0">
                <a:solidFill>
                  <a:schemeClr val="tx1"/>
                </a:solidFill>
              </a:rPr>
              <a:t>celulas</a:t>
            </a:r>
            <a:r>
              <a:rPr lang="es-ES" sz="2400" b="1" dirty="0" smtClean="0">
                <a:solidFill>
                  <a:schemeClr val="tx1"/>
                </a:solidFill>
              </a:rPr>
              <a:t> por ser de baja </a:t>
            </a:r>
            <a:r>
              <a:rPr lang="es-ES" sz="2400" b="1" dirty="0" err="1" smtClean="0">
                <a:solidFill>
                  <a:schemeClr val="tx1"/>
                </a:solidFill>
              </a:rPr>
              <a:t>maduracion</a:t>
            </a:r>
            <a:r>
              <a:rPr lang="es-ES" sz="2400" b="1" dirty="0" smtClean="0">
                <a:solidFill>
                  <a:schemeClr val="tx1"/>
                </a:solidFill>
              </a:rPr>
              <a:t> no </a:t>
            </a:r>
            <a:r>
              <a:rPr lang="es-ES" sz="2400" b="1" dirty="0" err="1" smtClean="0">
                <a:solidFill>
                  <a:schemeClr val="tx1"/>
                </a:solidFill>
              </a:rPr>
              <a:t>tenian</a:t>
            </a:r>
            <a:r>
              <a:rPr lang="es-ES" sz="2400" b="1" dirty="0" smtClean="0">
                <a:solidFill>
                  <a:schemeClr val="tx1"/>
                </a:solidFill>
              </a:rPr>
              <a:t> resistencia a los ataques finalmente </a:t>
            </a:r>
            <a:r>
              <a:rPr lang="es-ES" sz="2400" b="1" dirty="0" err="1" smtClean="0">
                <a:solidFill>
                  <a:schemeClr val="tx1"/>
                </a:solidFill>
              </a:rPr>
              <a:t>dolly</a:t>
            </a:r>
            <a:r>
              <a:rPr lang="es-ES" sz="2400" b="1" dirty="0" smtClean="0">
                <a:solidFill>
                  <a:schemeClr val="tx1"/>
                </a:solidFill>
              </a:rPr>
              <a:t> </a:t>
            </a:r>
            <a:r>
              <a:rPr lang="es-ES" sz="2400" b="1" dirty="0" err="1" smtClean="0">
                <a:solidFill>
                  <a:schemeClr val="tx1"/>
                </a:solidFill>
              </a:rPr>
              <a:t>murio</a:t>
            </a:r>
            <a:r>
              <a:rPr lang="es-ES" sz="2400" b="1" dirty="0" smtClean="0">
                <a:solidFill>
                  <a:schemeClr val="tx1"/>
                </a:solidFill>
              </a:rPr>
              <a:t> a los 7 años y en su autopsia descubrieron que </a:t>
            </a:r>
            <a:r>
              <a:rPr lang="es-ES" sz="2400" b="1" dirty="0" err="1" smtClean="0">
                <a:solidFill>
                  <a:schemeClr val="tx1"/>
                </a:solidFill>
              </a:rPr>
              <a:t>sufria</a:t>
            </a:r>
            <a:r>
              <a:rPr lang="es-ES" sz="2400" b="1" dirty="0" smtClean="0">
                <a:solidFill>
                  <a:schemeClr val="tx1"/>
                </a:solidFill>
              </a:rPr>
              <a:t> de </a:t>
            </a:r>
            <a:r>
              <a:rPr lang="es-ES" sz="2400" b="1" dirty="0" err="1" smtClean="0">
                <a:solidFill>
                  <a:schemeClr val="tx1"/>
                </a:solidFill>
              </a:rPr>
              <a:t>cancer</a:t>
            </a:r>
            <a:r>
              <a:rPr lang="es-ES" sz="2400" b="1" dirty="0" smtClean="0">
                <a:solidFill>
                  <a:schemeClr val="tx1"/>
                </a:solidFill>
              </a:rPr>
              <a:t> pulmonar </a:t>
            </a:r>
            <a:endParaRPr lang="es-CO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BENEFICIOS DE LA CLONACION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57290" y="1857340"/>
            <a:ext cx="6400800" cy="500066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Las parejas infértiles podrían tener hijos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Se podrían revertir los ataques al corazón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Reparar tejidos de la medula espinal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Producir órganos o tejidos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Enfermedades podrían ser curadas</a:t>
            </a:r>
          </a:p>
          <a:p>
            <a:endParaRPr lang="es-CO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/>
          <a:lstStyle/>
          <a:p>
            <a:r>
              <a:rPr lang="es-ES" dirty="0" smtClean="0"/>
              <a:t>CLONACION PRODUCE CONTRAS?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4500594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</a:rPr>
              <a:t>la clonación podría generar contras tales como: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defectos en los fetos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elevadas tazas de fracasos con animales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Anomalías en las placentas de los clones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Sobrepeso 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Problemas en la probabilidad de vida de los clones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1143008"/>
          </a:xfrm>
        </p:spPr>
        <p:txBody>
          <a:bodyPr/>
          <a:lstStyle/>
          <a:p>
            <a:r>
              <a:rPr lang="es-ES" b="1" dirty="0" smtClean="0"/>
              <a:t>FUTURO DE LA CLONACIÓN</a:t>
            </a:r>
            <a:endParaRPr lang="es-CO" b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La clonación como ya lo hemos visto es una esperanza de vida para muchas personas sabemos que tienen por ahora muchas falencias pero al transcurrir </a:t>
            </a:r>
            <a:r>
              <a:rPr lang="es-ES" b="1" dirty="0" smtClean="0">
                <a:solidFill>
                  <a:schemeClr val="tx1"/>
                </a:solidFill>
              </a:rPr>
              <a:t>d</a:t>
            </a:r>
            <a:r>
              <a:rPr lang="es-ES" b="1" dirty="0" smtClean="0">
                <a:solidFill>
                  <a:schemeClr val="tx1"/>
                </a:solidFill>
              </a:rPr>
              <a:t>el tiempo y la ciencia evolucione se convertirá en una forma de subsistir en medio de la naturaleza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conclusión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714908"/>
          </a:xfrm>
        </p:spPr>
        <p:txBody>
          <a:bodyPr>
            <a:normAutofit lnSpcReduction="10000"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Sabemos que la vida no es nuestra y tan solo un motivo de seguir viviendo para una persona moribunda puede ayudarle a salir adelante.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 la clonación no es una forma de querer ser dios si no una manera de ayudarle a la humanidad a solucionar sus problemas  tan solo es una ayuda  para la humanidad que en el paso del tiempo será la solución de muchos de los males causados por el hombre</a:t>
            </a:r>
          </a:p>
          <a:p>
            <a:endParaRPr lang="es-CO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465</Words>
  <Application>Microsoft Office PowerPoint</Application>
  <PresentationFormat>Presentación en pantalla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LA CLONACIÓN MITO O REALIDAD</vt:lpstr>
      <vt:lpstr>JUAN FELIPE CORREA CASTILLO</vt:lpstr>
      <vt:lpstr>INTRODUCCION </vt:lpstr>
      <vt:lpstr>CLONACION</vt:lpstr>
      <vt:lpstr>Exponente maximo</vt:lpstr>
      <vt:lpstr>BENEFICIOS DE LA CLONACION</vt:lpstr>
      <vt:lpstr>CLONACION PRODUCE CONTRAS?</vt:lpstr>
      <vt:lpstr>FUTURO DE LA CLONACIÓN</vt:lpstr>
      <vt:lpstr>conclusión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CLONACIÓN MITO O REALIDAD</dc:title>
  <dc:creator>PESONAL</dc:creator>
  <cp:lastModifiedBy>Usuario</cp:lastModifiedBy>
  <cp:revision>9</cp:revision>
  <dcterms:created xsi:type="dcterms:W3CDTF">2009-03-26T00:56:17Z</dcterms:created>
  <dcterms:modified xsi:type="dcterms:W3CDTF">2009-03-26T03:47:41Z</dcterms:modified>
</cp:coreProperties>
</file>