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001FC8-1FED-4EB2-85AC-BA28B5E46B7B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6BFCA69-4663-4FCF-B178-EDD23099AC1B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43372" y="1643050"/>
            <a:ext cx="4705326" cy="147002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latin typeface="Kristen ITC" pitchFamily="66" charset="0"/>
              </a:rPr>
              <a:t>MANIPULACION GENETICA </a:t>
            </a:r>
            <a:endParaRPr lang="es-CO" sz="3200" dirty="0">
              <a:latin typeface="Kristen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4714908" cy="235745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dirty="0" smtClean="0">
                <a:latin typeface="Kristen ITC" pitchFamily="66" charset="0"/>
              </a:rPr>
              <a:t>ECOLOGIA  </a:t>
            </a:r>
          </a:p>
          <a:p>
            <a:pPr algn="l"/>
            <a:endParaRPr lang="es-ES" dirty="0" smtClean="0">
              <a:latin typeface="Kristen ITC" pitchFamily="66" charset="0"/>
            </a:endParaRPr>
          </a:p>
          <a:p>
            <a:pPr algn="l"/>
            <a:r>
              <a:rPr lang="es-ES" dirty="0" smtClean="0">
                <a:latin typeface="Kristen ITC" pitchFamily="66" charset="0"/>
              </a:rPr>
              <a:t>DIVER MONDRAGON  </a:t>
            </a:r>
          </a:p>
          <a:p>
            <a:pPr algn="l"/>
            <a:endParaRPr lang="es-ES" dirty="0" smtClean="0">
              <a:latin typeface="Kristen ITC" pitchFamily="66" charset="0"/>
            </a:endParaRPr>
          </a:p>
          <a:p>
            <a:pPr algn="l"/>
            <a:r>
              <a:rPr lang="es-ES" dirty="0" smtClean="0">
                <a:latin typeface="Kristen ITC" pitchFamily="66" charset="0"/>
              </a:rPr>
              <a:t>1B MEDICINA </a:t>
            </a:r>
          </a:p>
          <a:p>
            <a:pPr algn="l"/>
            <a:endParaRPr lang="es-ES" dirty="0" smtClean="0">
              <a:latin typeface="Kristen ITC" pitchFamily="66" charset="0"/>
            </a:endParaRPr>
          </a:p>
          <a:p>
            <a:pPr algn="l"/>
            <a:r>
              <a:rPr lang="es-ES" dirty="0" smtClean="0">
                <a:latin typeface="Kristen ITC" pitchFamily="66" charset="0"/>
              </a:rPr>
              <a:t>LUIS  ANTONIO </a:t>
            </a:r>
          </a:p>
          <a:p>
            <a:pPr algn="l"/>
            <a:r>
              <a:rPr lang="es-ES" dirty="0" smtClean="0">
                <a:latin typeface="Kristen ITC" pitchFamily="66" charset="0"/>
              </a:rPr>
              <a:t> GONZALEZ</a:t>
            </a:r>
            <a:endParaRPr lang="es-ES" dirty="0" smtClean="0">
              <a:latin typeface="Kristen ITC" pitchFamily="66" charset="0"/>
            </a:endParaRPr>
          </a:p>
        </p:txBody>
      </p:sp>
      <p:pic>
        <p:nvPicPr>
          <p:cNvPr id="4" name="4 Marcador de contenido" descr="logounversida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714744" cy="2561892"/>
          </a:xfrm>
        </p:spPr>
      </p:pic>
      <p:pic>
        <p:nvPicPr>
          <p:cNvPr id="5" name="4 Imagen" descr="7(18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286256"/>
            <a:ext cx="2867025" cy="2295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CRITERIO RELIGIOSO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72000"/>
          </a:xfrm>
        </p:spPr>
        <p:txBody>
          <a:bodyPr/>
          <a:lstStyle/>
          <a:p>
            <a:r>
              <a:rPr lang="es-ES" dirty="0" smtClean="0"/>
              <a:t>La iglesia en pocas palabras hace caso omiso a todos y c/u de los avances hechos prácticamente desde algunos años defiriendo así a la competencia del hombre por crecer , alcanzar y superar el poder divino en su intento por manejar la humanidad a su antojo. </a:t>
            </a:r>
            <a:endParaRPr lang="es-CO" dirty="0"/>
          </a:p>
        </p:txBody>
      </p:sp>
      <p:pic>
        <p:nvPicPr>
          <p:cNvPr id="4" name="3 Imagen" descr="James_Loveloc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572008"/>
            <a:ext cx="3214710" cy="2285992"/>
          </a:xfrm>
          <a:prstGeom prst="rect">
            <a:avLst/>
          </a:prstGeom>
        </p:spPr>
      </p:pic>
      <p:pic>
        <p:nvPicPr>
          <p:cNvPr id="5" name="4 Imagen" descr="Benedicto_XVI_dando_la_bendicion_Papal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572008"/>
            <a:ext cx="2644946" cy="22859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dirty="0" smtClean="0"/>
              <a:t>GRACIAS </a:t>
            </a:r>
            <a:endParaRPr lang="es-CO" sz="6000" dirty="0"/>
          </a:p>
        </p:txBody>
      </p:sp>
      <p:pic>
        <p:nvPicPr>
          <p:cNvPr id="4" name="3 Marcador de contenido" descr="garbell17h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332" b="7332"/>
          <a:stretch>
            <a:fillRect/>
          </a:stretch>
        </p:blipFill>
        <p:spPr>
          <a:xfrm>
            <a:off x="1000100" y="214290"/>
            <a:ext cx="7648605" cy="5722148"/>
          </a:xfrm>
        </p:spPr>
      </p:pic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Genética : transformaciones bien sean favorables o invalorables hechas por manos del propio hombre en un intento de crecer, alcanzar y superar la gloria divina.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Kristen ITC" pitchFamily="66" charset="0"/>
              </a:rPr>
              <a:t>MANIPULACION GENETICA </a:t>
            </a:r>
            <a:endParaRPr lang="es-CO" dirty="0">
              <a:latin typeface="Kristen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Manejo de una información cromosómica por ser mucho mas exacto por parte del hombre donde esta realiza una transformación favorable o infavorable </a:t>
            </a:r>
            <a:endParaRPr lang="es-CO" dirty="0" smtClean="0"/>
          </a:p>
          <a:p>
            <a:endParaRPr lang="es-CO" dirty="0"/>
          </a:p>
        </p:txBody>
      </p:sp>
      <p:pic>
        <p:nvPicPr>
          <p:cNvPr id="4" name="3 Imagen" descr="transgenicos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500570"/>
            <a:ext cx="26670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¡ LA LEY OPINA 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ley opina con base es esto algunos criterios en los cuales esta a favor y otros en los que no lo esta ; sin embargo no en todas las naciones es igual , a partir de este avance tecnológico la clonación es aceptada en unos países como por lo tanto en otros no.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PROCREACION ARTIFICIAL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472518" cy="4572000"/>
          </a:xfrm>
        </p:spPr>
        <p:txBody>
          <a:bodyPr/>
          <a:lstStyle/>
          <a:p>
            <a:r>
              <a:rPr lang="es-ES" dirty="0" smtClean="0"/>
              <a:t>Esta es la base de todo, la cual se lleva a cabo en un laboratorio donde se realiza la respectiva construcción , reconstrucción , clonación etc. Según tal cual lo que se dispongan a hacerle al gen.</a:t>
            </a:r>
            <a:endParaRPr lang="es-CO" dirty="0"/>
          </a:p>
        </p:txBody>
      </p:sp>
      <p:pic>
        <p:nvPicPr>
          <p:cNvPr id="4" name="3 Imagen" descr="0003390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500570"/>
            <a:ext cx="2786082" cy="20895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PROCREACION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PROCRACION ARTIFICIAL HOMOLOGA: </a:t>
            </a:r>
            <a:r>
              <a:rPr lang="es-CO" dirty="0" smtClean="0"/>
              <a:t>el comienzo de esta es partir por tener dos seres iguales en su caso HOMBRE y MUJER propiamente juntos , casados o en unión libre, incluso en un 3ra persona.</a:t>
            </a:r>
            <a:endParaRPr lang="es-ES" dirty="0" smtClean="0"/>
          </a:p>
        </p:txBody>
      </p:sp>
      <p:pic>
        <p:nvPicPr>
          <p:cNvPr id="4" name="3 Imagen" descr="noticia_14415_norm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214818"/>
            <a:ext cx="3786214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5857892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Claro ejemplo de mutaciones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3714744"/>
          </a:xfrm>
        </p:spPr>
        <p:txBody>
          <a:bodyPr/>
          <a:lstStyle/>
          <a:p>
            <a:r>
              <a:rPr lang="es-ES" dirty="0" smtClean="0"/>
              <a:t>PROCREACION ARTIFICIAL HETEROLOGA: mutación o experimentación es el concepto correcto de esta, en la cual se hacen cruces de células sexuales entre animales y humanos comúnmente.</a:t>
            </a:r>
            <a:endParaRPr lang="es-CO" dirty="0"/>
          </a:p>
        </p:txBody>
      </p:sp>
      <p:pic>
        <p:nvPicPr>
          <p:cNvPr id="4" name="3 Imagen" descr="criaturasndivid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786058"/>
            <a:ext cx="4162749" cy="3000396"/>
          </a:xfrm>
          <a:prstGeom prst="rect">
            <a:avLst/>
          </a:prstGeom>
        </p:spPr>
      </p:pic>
      <p:pic>
        <p:nvPicPr>
          <p:cNvPr id="5" name="4 Imagen" descr="informedeld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5" y="2857496"/>
            <a:ext cx="2411055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TECNICAS DE PROCREACION ARTIFICIAL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Gracias al avance tecnológico hoy en día lo que era un problema se convirtió solo en una carencia de mas y por eso se emplea las sig. Técnicas de procreación artificial: </a:t>
            </a:r>
          </a:p>
          <a:p>
            <a:r>
              <a:rPr lang="es-ES" dirty="0" smtClean="0"/>
              <a:t>Inseminación artificial : por la cual se fecunda el órgano femenino. </a:t>
            </a:r>
            <a:endParaRPr lang="es-ES" dirty="0" smtClean="0"/>
          </a:p>
          <a:p>
            <a:r>
              <a:rPr lang="es-ES" dirty="0" smtClean="0"/>
              <a:t>Inseminación in vitro “FIVET”: desarrollado a partir de las manos del hombre en un laboratorio tecnológico 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PREVIO EJEMPLO  </a:t>
            </a:r>
            <a:br>
              <a:rPr lang="es-ES" dirty="0" smtClean="0"/>
            </a:br>
            <a:r>
              <a:rPr lang="es-ES" dirty="0" smtClean="0"/>
              <a:t>FECUNDACION - ELABORACION</a:t>
            </a:r>
            <a:endParaRPr lang="es-CO" dirty="0"/>
          </a:p>
        </p:txBody>
      </p:sp>
      <p:pic>
        <p:nvPicPr>
          <p:cNvPr id="7" name="6 Marcador de contenido" descr="ICSI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285992"/>
            <a:ext cx="3819057" cy="3929090"/>
          </a:xfrm>
        </p:spPr>
      </p:pic>
      <p:pic>
        <p:nvPicPr>
          <p:cNvPr id="8" name="7 Imagen" descr="genpets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285992"/>
            <a:ext cx="4000528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6072230" cy="1399032"/>
          </a:xfrm>
        </p:spPr>
        <p:txBody>
          <a:bodyPr/>
          <a:lstStyle/>
          <a:p>
            <a:pPr algn="ctr"/>
            <a:r>
              <a:rPr lang="es-ES" dirty="0" smtClean="0"/>
              <a:t>CONGELACION DE EMBRIONES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 es una de la estepas de todo este rol y aun así en veces la ultima por la cual se conserva el embrión por medio de una congelación manteniéndolo bajo una escala de temperatura de unos 196ºc ; teniendo en algunos casos problemas graves como malformaciones genéticas.</a:t>
            </a:r>
            <a:endParaRPr lang="es-CO" dirty="0"/>
          </a:p>
        </p:txBody>
      </p:sp>
      <p:pic>
        <p:nvPicPr>
          <p:cNvPr id="4" name="3 Imagen" descr="40373_2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4643447"/>
            <a:ext cx="2195508" cy="221455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157</TotalTime>
  <Words>407</Words>
  <Application>Microsoft Office PowerPoint</Application>
  <PresentationFormat>Presentación en pantalla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MANIPULACION GENETICA </vt:lpstr>
      <vt:lpstr>MANIPULACION GENETICA </vt:lpstr>
      <vt:lpstr>¡ LA LEY OPINA !</vt:lpstr>
      <vt:lpstr>PROCREACION ARTIFICIAL </vt:lpstr>
      <vt:lpstr>TIPOS DE PROCREACION </vt:lpstr>
      <vt:lpstr>Claro ejemplo de mutaciones</vt:lpstr>
      <vt:lpstr>TECNICAS DE PROCREACION ARTIFICIAL </vt:lpstr>
      <vt:lpstr>PREVIO EJEMPLO   FECUNDACION - ELABORACION</vt:lpstr>
      <vt:lpstr>CONGELACION DE EMBRIONES </vt:lpstr>
      <vt:lpstr>CRITERIO RELIGIOSO </vt:lpstr>
      <vt:lpstr>GRACIAS </vt:lpstr>
    </vt:vector>
  </TitlesOfParts>
  <Company>Familiar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Jesus Maria Mondragon</dc:creator>
  <cp:lastModifiedBy>Jesus Maria Mondragon</cp:lastModifiedBy>
  <cp:revision>14</cp:revision>
  <dcterms:created xsi:type="dcterms:W3CDTF">2009-03-26T00:35:41Z</dcterms:created>
  <dcterms:modified xsi:type="dcterms:W3CDTF">2009-03-26T03:13:01Z</dcterms:modified>
</cp:coreProperties>
</file>