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CD58921-6015-483F-8F5D-EFA6AC0E8FE3}" type="datetimeFigureOut">
              <a:rPr lang="es-ES" smtClean="0"/>
              <a:t>29/05/2002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E695EC-4051-40F8-A400-9DF7CCC72F4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58921-6015-483F-8F5D-EFA6AC0E8FE3}" type="datetimeFigureOut">
              <a:rPr lang="es-ES" smtClean="0"/>
              <a:t>29/05/2002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695EC-4051-40F8-A400-9DF7CCC72F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CD58921-6015-483F-8F5D-EFA6AC0E8FE3}" type="datetimeFigureOut">
              <a:rPr lang="es-ES" smtClean="0"/>
              <a:t>29/05/2002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E695EC-4051-40F8-A400-9DF7CCC72F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58921-6015-483F-8F5D-EFA6AC0E8FE3}" type="datetimeFigureOut">
              <a:rPr lang="es-ES" smtClean="0"/>
              <a:t>29/05/2002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695EC-4051-40F8-A400-9DF7CCC72F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D58921-6015-483F-8F5D-EFA6AC0E8FE3}" type="datetimeFigureOut">
              <a:rPr lang="es-ES" smtClean="0"/>
              <a:t>29/05/2002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7E695EC-4051-40F8-A400-9DF7CCC72F4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58921-6015-483F-8F5D-EFA6AC0E8FE3}" type="datetimeFigureOut">
              <a:rPr lang="es-ES" smtClean="0"/>
              <a:t>29/05/2002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695EC-4051-40F8-A400-9DF7CCC72F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58921-6015-483F-8F5D-EFA6AC0E8FE3}" type="datetimeFigureOut">
              <a:rPr lang="es-ES" smtClean="0"/>
              <a:t>29/05/2002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695EC-4051-40F8-A400-9DF7CCC72F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58921-6015-483F-8F5D-EFA6AC0E8FE3}" type="datetimeFigureOut">
              <a:rPr lang="es-ES" smtClean="0"/>
              <a:t>29/05/2002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695EC-4051-40F8-A400-9DF7CCC72F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D58921-6015-483F-8F5D-EFA6AC0E8FE3}" type="datetimeFigureOut">
              <a:rPr lang="es-ES" smtClean="0"/>
              <a:t>29/05/2002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695EC-4051-40F8-A400-9DF7CCC72F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58921-6015-483F-8F5D-EFA6AC0E8FE3}" type="datetimeFigureOut">
              <a:rPr lang="es-ES" smtClean="0"/>
              <a:t>29/05/2002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695EC-4051-40F8-A400-9DF7CCC72F4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58921-6015-483F-8F5D-EFA6AC0E8FE3}" type="datetimeFigureOut">
              <a:rPr lang="es-ES" smtClean="0"/>
              <a:t>29/05/2002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E695EC-4051-40F8-A400-9DF7CCC72F4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CD58921-6015-483F-8F5D-EFA6AC0E8FE3}" type="datetimeFigureOut">
              <a:rPr lang="es-ES" smtClean="0"/>
              <a:t>29/05/2002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7E695EC-4051-40F8-A400-9DF7CCC72F4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200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logounversida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5918" y="214291"/>
            <a:ext cx="4143404" cy="2857520"/>
          </a:xfrm>
        </p:spPr>
      </p:pic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0" y="3429000"/>
            <a:ext cx="5897880" cy="3286148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Baskerville Old Face" pitchFamily="18" charset="0"/>
              </a:rPr>
              <a:t>NANOMADECINA</a:t>
            </a:r>
          </a:p>
          <a:p>
            <a:r>
              <a:rPr lang="es-ES" sz="2000" dirty="0" smtClean="0">
                <a:latin typeface="Baskerville Old Face" pitchFamily="18" charset="0"/>
              </a:rPr>
              <a:t>ECOLOGIA</a:t>
            </a:r>
          </a:p>
          <a:p>
            <a:endParaRPr lang="es-ES" sz="2000" dirty="0" smtClean="0">
              <a:latin typeface="Baskerville Old Face" pitchFamily="18" charset="0"/>
            </a:endParaRPr>
          </a:p>
          <a:p>
            <a:endParaRPr lang="es-ES" sz="2000" dirty="0" smtClean="0">
              <a:latin typeface="Baskerville Old Face" pitchFamily="18" charset="0"/>
            </a:endParaRPr>
          </a:p>
          <a:p>
            <a:r>
              <a:rPr lang="es-ES" sz="2000" dirty="0" smtClean="0">
                <a:latin typeface="Baskerville Old Face" pitchFamily="18" charset="0"/>
              </a:rPr>
              <a:t>MEDICINA   1. SEM</a:t>
            </a:r>
          </a:p>
          <a:p>
            <a:endParaRPr lang="es-ES" sz="2000" dirty="0" smtClean="0">
              <a:latin typeface="Baskerville Old Face" pitchFamily="18" charset="0"/>
            </a:endParaRPr>
          </a:p>
          <a:p>
            <a:r>
              <a:rPr lang="es-ES" sz="2000" dirty="0" smtClean="0">
                <a:latin typeface="Baskerville Old Face" pitchFamily="18" charset="0"/>
              </a:rPr>
              <a:t>MARSHALL ARCHBOLD</a:t>
            </a:r>
          </a:p>
          <a:p>
            <a:endParaRPr lang="es-ES" sz="2000" dirty="0" smtClean="0">
              <a:latin typeface="Baskerville Old Face" pitchFamily="18" charset="0"/>
            </a:endParaRPr>
          </a:p>
          <a:p>
            <a:endParaRPr lang="es-ES" sz="2000" dirty="0" smtClean="0">
              <a:latin typeface="Baskerville Old Face" pitchFamily="18" charset="0"/>
            </a:endParaRPr>
          </a:p>
          <a:p>
            <a:r>
              <a:rPr lang="es-ES" sz="2000" dirty="0" smtClean="0">
                <a:latin typeface="Baskerville Old Face" pitchFamily="18" charset="0"/>
              </a:rPr>
              <a:t>24/MARZO/2009</a:t>
            </a:r>
          </a:p>
          <a:p>
            <a:endParaRPr lang="es-ES" sz="2000" dirty="0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 spd="med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dres\Mis documentos\marshall\nano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5786478" cy="5000660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Nanomedicina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Introducción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Marcador de contenido" descr="nano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214422"/>
            <a:ext cx="5214974" cy="3961622"/>
          </a:xfr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7 0.00255 L 0.30087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252526"/>
          </a:xfrm>
        </p:spPr>
        <p:txBody>
          <a:bodyPr/>
          <a:lstStyle/>
          <a:p>
            <a:pPr algn="ctr"/>
            <a:r>
              <a:rPr lang="es-ES" dirty="0" smtClean="0"/>
              <a:t>Objetivos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4442" y="1643050"/>
            <a:ext cx="5114778" cy="4500594"/>
          </a:xfrm>
        </p:spPr>
        <p:txBody>
          <a:bodyPr/>
          <a:lstStyle/>
          <a:p>
            <a:pPr marL="457200" indent="-457200" algn="l"/>
            <a:r>
              <a:rPr lang="es-ES" dirty="0" smtClean="0">
                <a:solidFill>
                  <a:schemeClr val="bg1"/>
                </a:solidFill>
              </a:rPr>
              <a:t>1. Dar a conocer la tecno medicina.</a:t>
            </a:r>
          </a:p>
          <a:p>
            <a:pPr marL="457200" indent="-457200" algn="l"/>
            <a:r>
              <a:rPr lang="es-ES" dirty="0" smtClean="0">
                <a:solidFill>
                  <a:schemeClr val="bg1"/>
                </a:solidFill>
              </a:rPr>
              <a:t>2. Explicar el funcionamiento y la aplicación de los nanobots ala medicina.</a:t>
            </a:r>
          </a:p>
          <a:p>
            <a:pPr marL="457200" indent="-457200" algn="l"/>
            <a:r>
              <a:rPr lang="es-ES" dirty="0" smtClean="0">
                <a:solidFill>
                  <a:schemeClr val="bg1"/>
                </a:solidFill>
              </a:rPr>
              <a:t>3. La transformación de la medicina a partir del implemento de los nanobots  </a:t>
            </a:r>
          </a:p>
          <a:p>
            <a:pPr marL="457200" indent="-457200" algn="l"/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820122"/>
          </a:xfrm>
        </p:spPr>
        <p:txBody>
          <a:bodyPr/>
          <a:lstStyle/>
          <a:p>
            <a:pPr algn="ctr"/>
            <a:r>
              <a:rPr lang="es-ES" dirty="0" smtClean="0"/>
              <a:t>LOS NANOBOTS</a:t>
            </a:r>
            <a:endParaRPr lang="es-ES" dirty="0"/>
          </a:p>
        </p:txBody>
      </p:sp>
      <p:pic>
        <p:nvPicPr>
          <p:cNvPr id="4" name="3 Marcador de contenido" descr="logo%20USC%20oscur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4143404" cy="3143272"/>
          </a:xfrm>
        </p:spPr>
      </p:pic>
      <p:pic>
        <p:nvPicPr>
          <p:cNvPr id="2050" name="Picture 2" descr="C:\Documents and Settings\Andres\Mis documentos\marshall\imagen-articulo4-masnanomedicinacontraelcanc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86058"/>
            <a:ext cx="3175000" cy="3302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ndres\Mis documentos\marshall\nano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4500594" cy="314327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2714612" cy="3857628"/>
          </a:xfrm>
        </p:spPr>
        <p:txBody>
          <a:bodyPr/>
          <a:lstStyle/>
          <a:p>
            <a:pPr algn="ctr"/>
            <a:r>
              <a:rPr lang="es-ES" dirty="0" smtClean="0"/>
              <a:t>LOS NANOBOT COMO TRATAMIENTO DEL CANCER</a:t>
            </a:r>
            <a:endParaRPr lang="es-ES" dirty="0"/>
          </a:p>
        </p:txBody>
      </p:sp>
      <p:pic>
        <p:nvPicPr>
          <p:cNvPr id="3075" name="Picture 3" descr="C:\Documents and Settings\Andres\Mis documentos\marshall\nano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286124"/>
            <a:ext cx="5238750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Tm="2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78580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PARA ENFERMEDADES ARTERIALES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214942" y="1571612"/>
            <a:ext cx="3571876" cy="4357718"/>
          </a:xfrm>
        </p:spPr>
        <p:txBody>
          <a:bodyPr>
            <a:normAutofit fontScale="25000" lnSpcReduction="20000"/>
          </a:bodyPr>
          <a:lstStyle/>
          <a:p>
            <a:r>
              <a:rPr lang="es-ES" sz="6400" dirty="0" smtClean="0"/>
              <a:t>Una pantalla implantada bajo la piel y dirigida por robots del tamaño de unas motas de polvo podría ser la mejor forma de controlar el ritmo cardiaco o el colesterol.</a:t>
            </a:r>
            <a:br>
              <a:rPr lang="es-ES" sz="6400" dirty="0" smtClean="0"/>
            </a:br>
            <a:r>
              <a:rPr lang="es-ES" sz="6400" dirty="0" smtClean="0"/>
              <a:t/>
            </a:r>
            <a:br>
              <a:rPr lang="es-ES" sz="6400" dirty="0" smtClean="0"/>
            </a:br>
            <a:r>
              <a:rPr lang="es-ES" sz="6400" dirty="0" smtClean="0"/>
              <a:t>La pantalla dérmica, es todavía una idea teórica, basada en hechos, está siendo trabajada por Robert A. Freitas, Jr., un investigador del </a:t>
            </a:r>
            <a:r>
              <a:rPr lang="es-ES" sz="6400" i="1" dirty="0" smtClean="0"/>
              <a:t>Institute for Molecular Manufacturing</a:t>
            </a:r>
            <a:r>
              <a:rPr lang="es-ES" sz="6400" dirty="0" smtClean="0"/>
              <a:t> en Palo Alto, California.</a:t>
            </a:r>
            <a:br>
              <a:rPr lang="es-ES" sz="6400" dirty="0" smtClean="0"/>
            </a:br>
            <a:r>
              <a:rPr lang="es-ES" sz="6400" dirty="0" smtClean="0"/>
              <a:t/>
            </a:r>
            <a:br>
              <a:rPr lang="es-ES" sz="6400" dirty="0" smtClean="0"/>
            </a:br>
            <a:r>
              <a:rPr lang="es-ES" sz="6400" dirty="0" smtClean="0"/>
              <a:t>La idea viene del propio trabajo de Freitas escrito en la serie de su libros de nanomedicina ("</a:t>
            </a:r>
            <a:r>
              <a:rPr lang="es-ES" sz="6400" i="1" dirty="0" smtClean="0"/>
              <a:t>Nanomedicine</a:t>
            </a:r>
            <a:r>
              <a:rPr lang="es-ES" sz="6400" dirty="0" smtClean="0"/>
              <a:t>"). En estos libros, el analiza la viabilidad de varios sistemas médicos de nanorobótica. La pantalla se basa en nanorobots que no solo trabajan para presentar los datos sino en su recolección</a:t>
            </a:r>
            <a:r>
              <a:rPr lang="es-ES" sz="6400" dirty="0" smtClean="0"/>
              <a:t>.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4 Marcador de posición de imagen" descr="nano2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</p:spTree>
  </p:cSld>
  <p:clrMapOvr>
    <a:masterClrMapping/>
  </p:clrMapOvr>
  <p:transition advTm="2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00364" y="0"/>
            <a:ext cx="4391020" cy="2000264"/>
          </a:xfrm>
        </p:spPr>
        <p:txBody>
          <a:bodyPr/>
          <a:lstStyle/>
          <a:p>
            <a:r>
              <a:rPr lang="es-ES" dirty="0" smtClean="0"/>
              <a:t>Conclusión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4442" y="1928802"/>
            <a:ext cx="5114778" cy="3571900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 </a:t>
            </a:r>
          </a:p>
          <a:p>
            <a:pPr algn="l"/>
            <a:r>
              <a:rPr lang="es-ES" dirty="0" smtClean="0"/>
              <a:t>La nanomedicina propone una puerta abierta para salvar muchas vidas. Esto le da una ventaja más ala ciencia en conjunto con la medicina para cambiar radicalmente el estilo de vida y la forma de tratamiento de enfermedades, una pregunta en la que deberíamos reflexionar seria, ¿con estos avances </a:t>
            </a:r>
            <a:r>
              <a:rPr lang="es-ES" dirty="0" smtClean="0"/>
              <a:t>tecnomedicos </a:t>
            </a:r>
            <a:r>
              <a:rPr lang="es-ES" dirty="0" smtClean="0"/>
              <a:t>los seres humanos mantendríamos un estilo y formas de vida saludables? </a:t>
            </a:r>
          </a:p>
          <a:p>
            <a:pPr algn="l"/>
            <a:r>
              <a:rPr lang="es-ES" dirty="0" smtClean="0"/>
              <a:t>La mezcla entre la tecnología y la medicina puede ser la respuesta a muchas preguntas, pero nacerán otras preguntas como variables de las mismas y depende de nosotros mismos marcar la pauta y llevar el control.</a:t>
            </a:r>
          </a:p>
          <a:p>
            <a:pPr algn="l"/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30718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692948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85918" y="1214422"/>
            <a:ext cx="5105400" cy="1901394"/>
          </a:xfrm>
        </p:spPr>
        <p:txBody>
          <a:bodyPr/>
          <a:lstStyle/>
          <a:p>
            <a:pPr algn="ctr"/>
            <a:r>
              <a:rPr lang="es-ES" dirty="0" smtClean="0"/>
              <a:t>gracias</a:t>
            </a:r>
            <a:endParaRPr lang="es-ES" dirty="0"/>
          </a:p>
        </p:txBody>
      </p:sp>
    </p:spTree>
  </p:cSld>
  <p:clrMapOvr>
    <a:masterClrMapping/>
  </p:clrMapOvr>
  <p:transition advTm="2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100</TotalTime>
  <Words>93</Words>
  <Application>Microsoft Office PowerPoint</Application>
  <PresentationFormat>Presentación en pantalla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Opulento</vt:lpstr>
      <vt:lpstr>Diapositiva 1</vt:lpstr>
      <vt:lpstr>Nanomedicina </vt:lpstr>
      <vt:lpstr>Introducción </vt:lpstr>
      <vt:lpstr>Objetivos </vt:lpstr>
      <vt:lpstr>LOS NANOBOTS</vt:lpstr>
      <vt:lpstr>LOS NANOBOT COMO TRATAMIENTO DEL CANCER</vt:lpstr>
      <vt:lpstr>PARA ENFERMEDADES ARTERIALES  </vt:lpstr>
      <vt:lpstr>Conclusión </vt:lpstr>
      <vt:lpstr>gracias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Nanomedicina </dc:title>
  <dc:creator>Andres Felipe</dc:creator>
  <cp:lastModifiedBy>Andres Felipe</cp:lastModifiedBy>
  <cp:revision>11</cp:revision>
  <dcterms:created xsi:type="dcterms:W3CDTF">2002-05-29T00:48:15Z</dcterms:created>
  <dcterms:modified xsi:type="dcterms:W3CDTF">2002-05-29T02:28:39Z</dcterms:modified>
</cp:coreProperties>
</file>