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AE12-824B-4815-ADF6-3D203EC49999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C2EC4-D6D8-4167-A0C5-37D4FCF4B023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457F5-F618-49A3-8E09-B8A77CC85531}" type="datetimeFigureOut">
              <a:rPr lang="es-CO" smtClean="0"/>
              <a:pPr/>
              <a:t>25/03/2009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4351-BC05-4462-B924-988D655D0E88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1470025"/>
          </a:xfrm>
        </p:spPr>
        <p:txBody>
          <a:bodyPr>
            <a:noAutofit/>
          </a:bodyPr>
          <a:lstStyle/>
          <a:p>
            <a:r>
              <a:rPr lang="es-CO" sz="8800" dirty="0" smtClean="0">
                <a:solidFill>
                  <a:srgbClr val="FF0000"/>
                </a:solidFill>
                <a:latin typeface="Berlin Sans FB Demi" pitchFamily="34" charset="0"/>
              </a:rPr>
              <a:t>LA OBESIDAD</a:t>
            </a:r>
            <a:endParaRPr lang="es-CO" sz="88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FF0000"/>
                </a:solidFill>
                <a:latin typeface="Berlin Sans FB Demi" pitchFamily="34" charset="0"/>
              </a:rPr>
              <a:t>Nataly Salazar Acevedo</a:t>
            </a:r>
            <a:endParaRPr lang="es-CO" sz="54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571768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 saber si se es obeso y que tan obeso estas se realiza la pasada operación y te debe dar los siguientes resultados: </a:t>
            </a:r>
            <a:endParaRPr lang="es-CO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3214686"/>
            <a:ext cx="7715304" cy="3071834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IMC de 19 a 24.9= normal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IMC de 25 a 27.9=sobrepeso</a:t>
            </a:r>
          </a:p>
          <a:p>
            <a:pPr>
              <a:buFont typeface="Arial" pitchFamily="34" charset="0"/>
              <a:buChar char="•"/>
            </a:pP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IMC de 28 a 34.9=obesidad moderada </a:t>
            </a:r>
            <a:endParaRPr lang="es-CO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4000" dirty="0" smtClean="0">
                <a:solidFill>
                  <a:srgbClr val="FF0000"/>
                </a:solidFill>
              </a:rPr>
              <a:t>IMC de 35 a 39.9=obesidad severa</a:t>
            </a:r>
            <a:endParaRPr lang="es-CO" sz="4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IMC de 40 o más=obesidad mortal</a:t>
            </a:r>
            <a:endParaRPr lang="es-CO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2071702"/>
          </a:xfrm>
        </p:spPr>
        <p:txBody>
          <a:bodyPr>
            <a:normAutofit/>
          </a:bodyPr>
          <a:lstStyle/>
          <a:p>
            <a:pPr algn="l"/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Cada clase de obesidad trae sus propias consecuencias como por ejemplo:</a:t>
            </a:r>
            <a:endParaRPr lang="es-CO" sz="3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786742" cy="3929090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Diabetes Mellitus Tipo II: </a:t>
            </a: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caracteriza por los niveles altos de azúcar en la sangre</a:t>
            </a:r>
            <a:endParaRPr lang="es-CO" sz="36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Displemia: </a:t>
            </a: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poca resistencia a la glucosa</a:t>
            </a:r>
            <a:endParaRPr lang="es-CO" sz="36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Enfermedades digestivas: </a:t>
            </a:r>
            <a:r>
              <a:rPr lang="es-CO" sz="3600" b="1" dirty="0" smtClean="0">
                <a:solidFill>
                  <a:srgbClr val="FF0000"/>
                </a:solidFill>
              </a:rPr>
              <a:t>l</a:t>
            </a:r>
            <a:r>
              <a:rPr lang="es-CO" sz="3600" dirty="0" smtClean="0">
                <a:solidFill>
                  <a:srgbClr val="FF0000"/>
                </a:solidFill>
              </a:rPr>
              <a:t>a obesidad favorece la litiasis biliar y la enfermedad por reflujo gastroesofágico.</a:t>
            </a:r>
            <a:endParaRPr lang="es-CO" sz="36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endParaRPr lang="es-CO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3286148"/>
          </a:xfrm>
        </p:spPr>
        <p:txBody>
          <a:bodyPr>
            <a:noAutofit/>
          </a:bodyPr>
          <a:lstStyle/>
          <a:p>
            <a:pPr lvl="0" algn="l"/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Enfermedades </a:t>
            </a:r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Respiratorias: </a:t>
            </a: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reducción </a:t>
            </a: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la caja toraxica lo que conlleva a la </a:t>
            </a: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disminución </a:t>
            </a: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 volumen de los pulmones.</a:t>
            </a:r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Alteraciones óseas y articulares: </a:t>
            </a: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traumatismos y degeneraciones.</a:t>
            </a:r>
            <a: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CO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72428" cy="2571768"/>
          </a:xfrm>
        </p:spPr>
        <p:txBody>
          <a:bodyPr>
            <a:normAutofit/>
          </a:bodyPr>
          <a:lstStyle/>
          <a:p>
            <a:pPr algn="l"/>
            <a:r>
              <a:rPr lang="es-CO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Neoplasias </a:t>
            </a:r>
            <a:r>
              <a:rPr lang="es-CO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(Tumores Malignos): </a:t>
            </a: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aumenta la probabilidad de que aparezcan tumores en el cuerpo.</a:t>
            </a:r>
            <a:endParaRPr lang="es-CO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l"/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Como toda enfermedad, la obesidad puede tratada y mejorar todos su sintomatología. </a:t>
            </a:r>
            <a:b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Los tratamientos mas conocidos para la obesidad son las dietas recomendadas por expertos como médicos y nutricionistas o cuando la obesidad ya ha pasado a casos extremos se recurre a la cirugía </a:t>
            </a:r>
            <a:r>
              <a:rPr lang="es-CO" sz="3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bariátrica</a:t>
            </a: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CO" sz="3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084261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Arial Black" pitchFamily="34" charset="0"/>
              </a:rPr>
              <a:t>Tipos de Cirugía Bariátrica</a:t>
            </a:r>
            <a:endParaRPr lang="es-CO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786742" cy="4714908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s-CO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Bypass: </a:t>
            </a: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el estomago se reduce a un tamaño que quede de una capacidad de 2 onzas.</a:t>
            </a:r>
          </a:p>
          <a:p>
            <a:pPr algn="l">
              <a:buFont typeface="Arial" pitchFamily="34" charset="0"/>
              <a:buChar char="•"/>
            </a:pPr>
            <a:r>
              <a:rPr lang="es-CO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Balón Gástrico: </a:t>
            </a: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introduce un balón de silicona en el estomago con el fin de mermar la capacidad de recibir alimentos.</a:t>
            </a:r>
            <a:endParaRPr lang="es-CO" sz="3800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5800" y="428603"/>
            <a:ext cx="7772400" cy="2857521"/>
          </a:xfrm>
        </p:spPr>
        <p:txBody>
          <a:bodyPr>
            <a:normAutofit fontScale="90000"/>
          </a:bodyPr>
          <a:lstStyle/>
          <a:p>
            <a:pPr algn="l"/>
            <a:r>
              <a:rPr lang="es-CO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Banda gástrica: </a:t>
            </a: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 una banda que va alrededor del estomago como en forma de cinturón con el fin de que la persona se llene con facilidad.</a:t>
            </a:r>
            <a:endParaRPr lang="es-CO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642910" y="3500438"/>
            <a:ext cx="7858180" cy="2928958"/>
          </a:xfrm>
        </p:spPr>
        <p:txBody>
          <a:bodyPr>
            <a:normAutofit/>
          </a:bodyPr>
          <a:lstStyle/>
          <a:p>
            <a:pPr algn="l"/>
            <a:r>
              <a:rPr lang="es-CO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Sleeve: </a:t>
            </a:r>
            <a:r>
              <a:rPr lang="es-CO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extrae el 80% del estomago dejándolo con menor capacidad para recibir alimentos.</a:t>
            </a:r>
            <a:endParaRPr lang="es-CO" sz="4000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00131"/>
          </a:xfrm>
        </p:spPr>
        <p:txBody>
          <a:bodyPr>
            <a:normAutofit/>
          </a:bodyPr>
          <a:lstStyle/>
          <a:p>
            <a:r>
              <a:rPr lang="es-CO" sz="5400" dirty="0" smtClean="0">
                <a:solidFill>
                  <a:srgbClr val="FF0000"/>
                </a:solidFill>
                <a:latin typeface="Arial Black" pitchFamily="34" charset="0"/>
              </a:rPr>
              <a:t>Conclusión </a:t>
            </a:r>
            <a:endParaRPr lang="es-CO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714488"/>
            <a:ext cx="7715304" cy="464347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obesidad a pesar de ser una enfermedad que es mortal para la vida, es muy tratable, mientras la persona que la padezca este de acuerdo con bajar de peso.</a:t>
            </a:r>
          </a:p>
          <a:p>
            <a:pPr algn="l">
              <a:buFont typeface="Arial" pitchFamily="34" charset="0"/>
              <a:buChar char="•"/>
            </a:pP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obesidad se puede ver mas en países súper desarrollados.</a:t>
            </a:r>
            <a:endParaRPr lang="es-C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714643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Los malos hábitos alimenticios (comida chatarra y otras parecidas) son los factores de riesgo mas relevantes de la obesidad.</a:t>
            </a:r>
            <a:endParaRPr lang="es-CO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3643314"/>
            <a:ext cx="7715304" cy="250033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poca disposición de algunos de los pacientes hace que su sobrepeso aumente. </a:t>
            </a:r>
            <a:endParaRPr lang="es-CO" sz="3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00131"/>
          </a:xfrm>
        </p:spPr>
        <p:txBody>
          <a:bodyPr/>
          <a:lstStyle/>
          <a:p>
            <a:r>
              <a:rPr lang="es-CO" dirty="0" smtClean="0">
                <a:solidFill>
                  <a:srgbClr val="FF0000"/>
                </a:solidFill>
                <a:latin typeface="Arial Black" pitchFamily="34" charset="0"/>
              </a:rPr>
              <a:t>Qué es la obesidad?</a:t>
            </a:r>
            <a:endParaRPr lang="es-CO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86742" cy="4714908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 una enfermedad o trastorno alimenticio donde las reservas de energía almacenadas en el tejido adiposo de las personas incrementa a un punto donde empieza a afectar con el estado de salud.</a:t>
            </a:r>
          </a:p>
          <a:p>
            <a:pPr algn="just">
              <a:buFont typeface="Arial" pitchFamily="34" charset="0"/>
              <a:buChar char="•"/>
            </a:pP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También se le conoce como el aumento desproporcionado de peso que sufre una persona debido a múltiples causas ya sean biológicas o de hábitos.</a:t>
            </a:r>
          </a:p>
          <a:p>
            <a:pPr algn="just"/>
            <a:endParaRPr lang="es-CO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CO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es-CO" sz="6600" dirty="0" smtClean="0">
                <a:solidFill>
                  <a:srgbClr val="FF0000"/>
                </a:solidFill>
                <a:latin typeface="Arial Black" pitchFamily="34" charset="0"/>
              </a:rPr>
              <a:t>Tipos de Obesidad</a:t>
            </a:r>
            <a:endParaRPr lang="es-CO" sz="6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929618" cy="5000660"/>
          </a:xfrm>
        </p:spPr>
        <p:txBody>
          <a:bodyPr/>
          <a:lstStyle/>
          <a:p>
            <a:pPr algn="just"/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obesidad se encuentra en dos tipo, dependiendo de la ubicación de la grasa corporal:</a:t>
            </a:r>
          </a:p>
          <a:p>
            <a:pPr algn="just">
              <a:buFont typeface="Arial" pitchFamily="34" charset="0"/>
              <a:buChar char="•"/>
            </a:pPr>
            <a:r>
              <a:rPr lang="es-CO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Obesidad Androide: </a:t>
            </a: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ubicada en la parte superior del abdomen (el cuello, los hombros y la cara).</a:t>
            </a:r>
          </a:p>
          <a:p>
            <a:pPr algn="just">
              <a:buFont typeface="Arial" pitchFamily="34" charset="0"/>
              <a:buChar char="•"/>
            </a:pPr>
            <a:r>
              <a:rPr lang="es-CO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Obesidad Ginecoide: </a:t>
            </a: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caracteriza por ubicarse en la parte inferior del abdomen (caderas, piernas, glúteos). </a:t>
            </a:r>
            <a:endParaRPr lang="es-CO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1285884"/>
          </a:xfrm>
        </p:spPr>
        <p:txBody>
          <a:bodyPr/>
          <a:lstStyle/>
          <a:p>
            <a:r>
              <a:rPr lang="es-CO" dirty="0" smtClean="0">
                <a:solidFill>
                  <a:srgbClr val="FF0000"/>
                </a:solidFill>
                <a:latin typeface="Arial Black" pitchFamily="34" charset="0"/>
              </a:rPr>
              <a:t>Clases de Obesidad</a:t>
            </a:r>
            <a:endParaRPr lang="es-CO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643866" cy="4714908"/>
          </a:xfrm>
        </p:spPr>
        <p:txBody>
          <a:bodyPr>
            <a:normAutofit/>
          </a:bodyPr>
          <a:lstStyle/>
          <a:p>
            <a:pPr algn="just"/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obesidad se clasifica de tres maneras:</a:t>
            </a:r>
          </a:p>
          <a:p>
            <a:pPr algn="just">
              <a:buFont typeface="Arial" pitchFamily="34" charset="0"/>
              <a:buChar char="•"/>
            </a:pP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Desde su inicio:</a:t>
            </a:r>
          </a:p>
          <a:p>
            <a:pPr lvl="1" algn="just">
              <a:buFont typeface="Wingdings" pitchFamily="2" charset="2"/>
              <a:buChar char="q"/>
            </a:pP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Obesidad de la infancia y del adulto.</a:t>
            </a:r>
          </a:p>
          <a:p>
            <a:pPr algn="just">
              <a:buFont typeface="Arial" pitchFamily="34" charset="0"/>
              <a:buChar char="•"/>
            </a:pP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Pronostico y tratamiento:</a:t>
            </a:r>
          </a:p>
          <a:p>
            <a:pPr lvl="1" algn="l">
              <a:buFont typeface="Wingdings" pitchFamily="2" charset="2"/>
              <a:buChar char="q"/>
            </a:pPr>
            <a:r>
              <a:rPr lang="es-CO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Clase I, II y III       </a:t>
            </a:r>
            <a:endParaRPr lang="es-CO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7772400" cy="1071569"/>
          </a:xfrm>
        </p:spPr>
        <p:txBody>
          <a:bodyPr/>
          <a:lstStyle/>
          <a:p>
            <a:r>
              <a:rPr lang="es-CO" dirty="0" smtClean="0">
                <a:solidFill>
                  <a:srgbClr val="FF0000"/>
                </a:solidFill>
                <a:latin typeface="Arial Black" pitchFamily="34" charset="0"/>
              </a:rPr>
              <a:t>Causas</a:t>
            </a:r>
            <a:endParaRPr lang="es-CO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786742" cy="5000660"/>
          </a:xfrm>
        </p:spPr>
        <p:txBody>
          <a:bodyPr/>
          <a:lstStyle/>
          <a:p>
            <a:pPr algn="just"/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Existen múltiples causa para este grave trastorno, ya sean socioculturales o biológicos</a:t>
            </a:r>
          </a:p>
          <a:p>
            <a:pPr algn="l">
              <a:buFont typeface="Arial" pitchFamily="34" charset="0"/>
              <a:buChar char="•"/>
            </a:pPr>
            <a:r>
              <a:rPr lang="es-CO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Genética:</a:t>
            </a: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cuando la obesidad se trasmite de generación en generación.</a:t>
            </a:r>
          </a:p>
          <a:p>
            <a:pPr algn="l">
              <a:buFont typeface="Arial" pitchFamily="34" charset="0"/>
              <a:buChar char="•"/>
            </a:pPr>
            <a:r>
              <a:rPr lang="es-CO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Ejercicio: </a:t>
            </a: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poca realización de ejercicio físico no permite que quemar las calorías que ingerimos de mas en la alimentación.</a:t>
            </a:r>
          </a:p>
          <a:p>
            <a:pPr algn="l">
              <a:buFont typeface="Arial" pitchFamily="34" charset="0"/>
              <a:buChar char="•"/>
            </a:pPr>
            <a:endParaRPr lang="es-CO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s-CO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s-CO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s-CO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CO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2643206"/>
          </a:xfrm>
        </p:spPr>
        <p:txBody>
          <a:bodyPr>
            <a:normAutofit fontScale="90000"/>
          </a:bodyPr>
          <a:lstStyle/>
          <a:p>
            <a:pPr algn="l"/>
            <a:r>
              <a:rPr lang="es-CO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CO" sz="42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Fármacos: </a:t>
            </a:r>
            <a:r>
              <a:rPr lang="es-CO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ciertos medicamentos que se nos subministran para tratamiento cusan un amento de peso desproporcionado.</a:t>
            </a: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CO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714348" y="3500438"/>
            <a:ext cx="7272366" cy="28575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s-CO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Psicológica: </a:t>
            </a: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 ciertos comentarios de las personas hacia una persona que sufre de </a:t>
            </a:r>
            <a:r>
              <a:rPr lang="es-CO" sz="3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dobrepeso</a:t>
            </a: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CO" sz="3800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643205"/>
          </a:xfrm>
        </p:spPr>
        <p:txBody>
          <a:bodyPr>
            <a:noAutofit/>
          </a:bodyPr>
          <a:lstStyle/>
          <a:p>
            <a:pPr algn="l"/>
            <a:r>
              <a:rPr lang="es-CO" sz="37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Social: </a:t>
            </a:r>
            <a:r>
              <a:rPr lang="es-CO" sz="3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esta factor afecta sobre todo a las mujeres debido a la cultura que se maneja la mujer recibe mas rechazo por las personas</a:t>
            </a:r>
            <a:endParaRPr lang="es-CO" sz="37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3571876"/>
            <a:ext cx="7929618" cy="2714644"/>
          </a:xfrm>
        </p:spPr>
        <p:txBody>
          <a:bodyPr>
            <a:normAutofit lnSpcReduction="10000"/>
          </a:bodyPr>
          <a:lstStyle/>
          <a:p>
            <a:pPr algn="l"/>
            <a:r>
              <a:rPr lang="es-CO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Económico: </a:t>
            </a:r>
            <a:r>
              <a:rPr lang="es-CO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 que muchas personas no poseen el suficiente soporte económico no tienen la posibilidad para acudir a dietas y ejercicios físicos.</a:t>
            </a:r>
          </a:p>
          <a:p>
            <a:endParaRPr lang="es-CO" sz="3800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357982"/>
          </a:xfrm>
        </p:spPr>
        <p:txBody>
          <a:bodyPr>
            <a:normAutofit/>
          </a:bodyPr>
          <a:lstStyle/>
          <a:p>
            <a:r>
              <a:rPr lang="es-CO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Estilos de vida: </a:t>
            </a:r>
            <a:r>
              <a:rPr lang="es-CO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cuando las personas llevan unos hábitos alimenticios donde solo ingieren solo excesos de grasas, harinas, calorías, carbohidratos y todos los nutrientes que nuestro </a:t>
            </a:r>
            <a:r>
              <a:rPr lang="es-CO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curpo</a:t>
            </a:r>
            <a:r>
              <a:rPr lang="es-CO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necesita</a:t>
            </a:r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CO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000132"/>
          </a:xfrm>
        </p:spPr>
        <p:txBody>
          <a:bodyPr>
            <a:normAutofit/>
          </a:bodyPr>
          <a:lstStyle/>
          <a:p>
            <a:r>
              <a:rPr lang="es-CO" sz="48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Cuando se es Obeso</a:t>
            </a:r>
            <a:endParaRPr lang="es-CO" sz="48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86742" cy="4500594"/>
          </a:xfrm>
        </p:spPr>
        <p:txBody>
          <a:bodyPr/>
          <a:lstStyle/>
          <a:p>
            <a:pPr algn="l"/>
            <a:r>
              <a:rPr lang="es-CO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Como decía anteriormente la obesidad se clasifica y esta clasificación depende del IMC que tiene una persona, para saber cual es el IMC de una persona se hace la siguiente operación matemática: 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IMC= </a:t>
            </a:r>
            <a:r>
              <a:rPr lang="es-E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Peso    </a:t>
            </a:r>
            <a:endParaRPr lang="es-CO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Talla</a:t>
            </a:r>
            <a:r>
              <a:rPr lang="es-ES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CO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CO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s-CO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660</Words>
  <Application>Microsoft Office PowerPoint</Application>
  <PresentationFormat>Presentación en pantalla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LA OBESIDAD</vt:lpstr>
      <vt:lpstr>Qué es la obesidad?</vt:lpstr>
      <vt:lpstr>Tipos de Obesidad</vt:lpstr>
      <vt:lpstr>Clases de Obesidad</vt:lpstr>
      <vt:lpstr>Causas</vt:lpstr>
      <vt:lpstr> Fármacos: ciertos medicamentos que se nos subministran para tratamiento cusan un amento de peso desproporcionado.  </vt:lpstr>
      <vt:lpstr>Social: esta factor afecta sobre todo a las mujeres debido a la cultura que se maneja la mujer recibe mas rechazo por las personas</vt:lpstr>
      <vt:lpstr>Estilos de vida: cuando las personas llevan unos hábitos alimenticios donde solo ingieren solo excesos de grasas, harinas, calorías, carbohidratos y todos los nutrientes que nuestro curpo necesita.</vt:lpstr>
      <vt:lpstr>Cuando se es Obeso</vt:lpstr>
      <vt:lpstr>Para saber si se es obeso y que tan obeso estas se realiza la pasada operación y te debe dar los siguientes resultados: </vt:lpstr>
      <vt:lpstr>Cada clase de obesidad trae sus propias consecuencias como por ejemplo:</vt:lpstr>
      <vt:lpstr>  Enfermedades Respiratorias: reducción de la caja toraxica lo que conlleva a la disminución del volumen de los pulmones.  Alteraciones óseas y articulares: traumatismos y degeneraciones. </vt:lpstr>
      <vt:lpstr>Como toda enfermedad, la obesidad puede tratada y mejorar todos su sintomatología.  Los tratamientos mas conocidos para la obesidad son las dietas recomendadas por expertos como médicos y nutricionistas o cuando la obesidad ya ha pasado a casos extremos se recurre a la cirugía bariátrica.</vt:lpstr>
      <vt:lpstr>Tipos de Cirugía Bariátrica</vt:lpstr>
      <vt:lpstr>Banda gástrica: es una banda que va alrededor del estomago como en forma de cinturón con el fin de que la persona se llene con facilidad.</vt:lpstr>
      <vt:lpstr>Conclusión </vt:lpstr>
      <vt:lpstr>Los malos hábitos alimenticios (comida chatarra y otras parecidas) son los factores de riesgo mas relevantes de la obesidad.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Nati-k</dc:creator>
  <cp:lastModifiedBy>Nati-k</cp:lastModifiedBy>
  <cp:revision>26</cp:revision>
  <dcterms:created xsi:type="dcterms:W3CDTF">2009-03-23T21:41:20Z</dcterms:created>
  <dcterms:modified xsi:type="dcterms:W3CDTF">2009-03-26T02:45:46Z</dcterms:modified>
</cp:coreProperties>
</file>